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A0C712-DC9D-459F-8FB3-DD077AFD8228}" type="datetimeFigureOut">
              <a:rPr lang="cs-CZ" smtClean="0"/>
              <a:pPr/>
              <a:t>8.1.2019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BDBFAC-FDFD-4B0F-9B76-6A540649B30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sp.cz/" TargetMode="External"/><Relationship Id="rId2" Type="http://schemas.openxmlformats.org/officeDocument/2006/relationships/hyperlink" Target="http://www.detiapohyb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Děti mladšího školního věku a přirozený pohyb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2400" dirty="0" smtClean="0"/>
              <a:t>Vypracovala Tereza </a:t>
            </a:r>
            <a:r>
              <a:rPr lang="cs-CZ" sz="2400" dirty="0" smtClean="0"/>
              <a:t>Boleslavská</a:t>
            </a:r>
          </a:p>
          <a:p>
            <a:r>
              <a:rPr lang="cs-CZ" sz="2400" dirty="0" smtClean="0"/>
              <a:t>Pedagogika volnočasových aktivit</a:t>
            </a: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detiapohyb.cz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crsp.cz</a:t>
            </a:r>
            <a:endParaRPr lang="cs-CZ" dirty="0" smtClean="0"/>
          </a:p>
          <a:p>
            <a:r>
              <a:rPr lang="cs-CZ" dirty="0" smtClean="0"/>
              <a:t>Fotografie – vlastní zdroj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Mladší školní věk -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Děti ve věku 6 – 11 let</a:t>
            </a:r>
          </a:p>
          <a:p>
            <a:r>
              <a:rPr lang="cs-CZ" dirty="0" smtClean="0"/>
              <a:t>Děti se v tomto věku zdokonalují v mnoha dovednostech a schopnostech</a:t>
            </a:r>
          </a:p>
          <a:p>
            <a:r>
              <a:rPr lang="cs-CZ" dirty="0" smtClean="0"/>
              <a:t>Dostatek fyzického pohybu je v tomto věku </a:t>
            </a:r>
            <a:r>
              <a:rPr lang="cs-CZ" dirty="0" smtClean="0"/>
              <a:t>nezbytný</a:t>
            </a:r>
            <a:endParaRPr lang="cs-CZ" dirty="0" smtClean="0"/>
          </a:p>
          <a:p>
            <a:r>
              <a:rPr lang="cs-CZ" dirty="0" smtClean="0"/>
              <a:t>Do 10. roku roste mozek, zdokonaluje se </a:t>
            </a:r>
            <a:r>
              <a:rPr lang="cs-CZ" dirty="0" err="1" smtClean="0"/>
              <a:t>senzomotorická</a:t>
            </a:r>
            <a:r>
              <a:rPr lang="cs-CZ" dirty="0" smtClean="0"/>
              <a:t> koordinace a motorická výkonnost (vytrvalost, pohyblivost, obratnost), zlepšuje se výkon i v jemné </a:t>
            </a:r>
            <a:r>
              <a:rPr lang="cs-CZ" dirty="0" err="1" smtClean="0"/>
              <a:t>motorice</a:t>
            </a:r>
            <a:r>
              <a:rPr lang="cs-CZ" dirty="0" smtClean="0"/>
              <a:t>, silná potřeba pohybové aktivity (neměla by být omezována)</a:t>
            </a:r>
            <a:endParaRPr lang="cs-CZ" dirty="0"/>
          </a:p>
        </p:txBody>
      </p:sp>
      <p:pic>
        <p:nvPicPr>
          <p:cNvPr id="5" name="Zástupný symbol pro obsah 4" descr="0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920875"/>
            <a:ext cx="2955925" cy="44338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přirozený pohyb?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Pohyb</a:t>
            </a:r>
            <a:r>
              <a:rPr lang="cs-CZ" dirty="0" smtClean="0"/>
              <a:t>, při kterém děti prostě jen tak </a:t>
            </a:r>
            <a:r>
              <a:rPr lang="cs-CZ" dirty="0" smtClean="0"/>
              <a:t>jsou</a:t>
            </a:r>
            <a:endParaRPr lang="cs-CZ" dirty="0" smtClean="0"/>
          </a:p>
          <a:p>
            <a:r>
              <a:rPr lang="cs-CZ" dirty="0" smtClean="0"/>
              <a:t>Pohyb, při kterém se děti chovají spontánně</a:t>
            </a:r>
          </a:p>
        </p:txBody>
      </p:sp>
      <p:pic>
        <p:nvPicPr>
          <p:cNvPr id="5" name="Zástupný symbol pro obsah 4" descr="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920875"/>
            <a:ext cx="2955925" cy="44338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vlastně děti dělají, když se přirozeně hýbou?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Honí se, běhají, piští, válí se po zemi, padají a zase vstávají, pořád někam lezou, poskakují, kutálejí se, zkoumají, objevují, zkrátka žijí…</a:t>
            </a:r>
            <a:endParaRPr lang="cs-CZ" dirty="0"/>
          </a:p>
        </p:txBody>
      </p:sp>
      <p:pic>
        <p:nvPicPr>
          <p:cNvPr id="5" name="Zástupný symbol pro obsah 4" descr="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920875"/>
            <a:ext cx="2955925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Kde hledat příležitosti?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Je jich všude spousta, stačí se jen dívat a vnímat…</a:t>
            </a:r>
          </a:p>
          <a:p>
            <a:r>
              <a:rPr lang="cs-CZ" dirty="0" smtClean="0"/>
              <a:t>Obrubníky, schody, louky, lesy, zábradlí, dětská hřiště</a:t>
            </a:r>
            <a:endParaRPr lang="cs-CZ" dirty="0"/>
          </a:p>
        </p:txBody>
      </p:sp>
      <p:pic>
        <p:nvPicPr>
          <p:cNvPr id="5" name="Zástupný symbol pro obsah 4" descr="0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Odborné hledisko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Takovýto pohyb obsahuje všechny důležité pohybové dovednosti </a:t>
            </a:r>
          </a:p>
          <a:p>
            <a:r>
              <a:rPr lang="cs-CZ" dirty="0" smtClean="0"/>
              <a:t>Základní - vytrvalost, síla, rychlost, obratnost…</a:t>
            </a:r>
            <a:endParaRPr lang="cs-CZ" dirty="0"/>
          </a:p>
          <a:p>
            <a:r>
              <a:rPr lang="cs-CZ" dirty="0" smtClean="0"/>
              <a:t>Další – Orientace v prostoru, rovnováha, </a:t>
            </a:r>
            <a:r>
              <a:rPr lang="cs-CZ" dirty="0" err="1" smtClean="0"/>
              <a:t>timing</a:t>
            </a:r>
            <a:r>
              <a:rPr lang="cs-CZ" dirty="0" smtClean="0"/>
              <a:t>, využívat terén, koordinaci…</a:t>
            </a:r>
            <a:endParaRPr lang="cs-CZ" dirty="0"/>
          </a:p>
        </p:txBody>
      </p:sp>
      <p:pic>
        <p:nvPicPr>
          <p:cNvPr id="5" name="Zástupný symbol pro obsah 4" descr="0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920875"/>
            <a:ext cx="2955925" cy="4433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je přirozený pohyb důležitý?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Je to základ pro spokojený život</a:t>
            </a:r>
          </a:p>
          <a:p>
            <a:r>
              <a:rPr lang="cs-CZ" dirty="0" smtClean="0"/>
              <a:t>Prostřednictvím přirozeného pohybu dítě získává nové zkušenosti</a:t>
            </a:r>
          </a:p>
          <a:p>
            <a:r>
              <a:rPr lang="cs-CZ" dirty="0" smtClean="0"/>
              <a:t>Radost z pohybu podporuje zdravý psychický vývoj dítěte</a:t>
            </a:r>
          </a:p>
          <a:p>
            <a:endParaRPr lang="cs-CZ" dirty="0"/>
          </a:p>
        </p:txBody>
      </p:sp>
      <p:pic>
        <p:nvPicPr>
          <p:cNvPr id="5" name="Zástupný symbol pro obsah 4" descr="0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920875"/>
            <a:ext cx="2955925" cy="44338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je přirozený pohyb důležitý?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Rozvíjí tělesnou zdatnost</a:t>
            </a:r>
          </a:p>
          <a:p>
            <a:r>
              <a:rPr lang="cs-CZ" dirty="0" smtClean="0"/>
              <a:t>Posiluje hrubou i jemnou motoriku</a:t>
            </a:r>
          </a:p>
          <a:p>
            <a:r>
              <a:rPr lang="cs-CZ" dirty="0" smtClean="0"/>
              <a:t>Děti se díky </a:t>
            </a:r>
            <a:r>
              <a:rPr lang="cs-CZ" dirty="0" smtClean="0"/>
              <a:t>němu </a:t>
            </a:r>
            <a:r>
              <a:rPr lang="cs-CZ" dirty="0" smtClean="0"/>
              <a:t>učí ovládat a znát své tělo</a:t>
            </a:r>
          </a:p>
          <a:p>
            <a:r>
              <a:rPr lang="cs-CZ" dirty="0" smtClean="0"/>
              <a:t>Ovlivňuje rozvoj kognitivních schopností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Děti se díky němu všestranně rozvíjejí</a:t>
            </a:r>
          </a:p>
          <a:p>
            <a:r>
              <a:rPr lang="cs-CZ" dirty="0" smtClean="0"/>
              <a:t>Je předpokladem pro dobrý zdravotní stav</a:t>
            </a:r>
          </a:p>
          <a:p>
            <a:r>
              <a:rPr lang="cs-CZ" dirty="0" smtClean="0"/>
              <a:t>Snižuje pravděpodobnost vzniku obezity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439472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„Člověk byl stvořen k pohybu a pohyb je jeho přirozeností“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290</Words>
  <Application>Microsoft Office PowerPoint</Application>
  <PresentationFormat>Předvádění na obrazovce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Tok</vt:lpstr>
      <vt:lpstr>Děti mladšího školního věku a přirozený pohyb</vt:lpstr>
      <vt:lpstr>Mladší školní věk - charakteristika</vt:lpstr>
      <vt:lpstr>Co je to přirozený pohyb?</vt:lpstr>
      <vt:lpstr>Co vlastně děti dělají, když se přirozeně hýbou?</vt:lpstr>
      <vt:lpstr>Kde hledat příležitosti?</vt:lpstr>
      <vt:lpstr>Odborné hledisko</vt:lpstr>
      <vt:lpstr>Proč je přirozený pohyb důležitý?</vt:lpstr>
      <vt:lpstr>Proč je přirozený pohyb důležitý?</vt:lpstr>
      <vt:lpstr>      „Člověk byl stvořen k pohybu a pohyb je jeho přirozeností“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Děti a přirozený pohyb</dc:title>
  <dc:creator>boleslavsky</dc:creator>
  <cp:lastModifiedBy>boleslavsky</cp:lastModifiedBy>
  <cp:revision>15</cp:revision>
  <dcterms:created xsi:type="dcterms:W3CDTF">2018-12-06T21:15:55Z</dcterms:created>
  <dcterms:modified xsi:type="dcterms:W3CDTF">2019-01-08T16:44:15Z</dcterms:modified>
</cp:coreProperties>
</file>